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7"/>
  </p:notesMasterIdLst>
  <p:sldIdLst>
    <p:sldId id="271" r:id="rId2"/>
    <p:sldId id="257" r:id="rId3"/>
    <p:sldId id="258" r:id="rId4"/>
    <p:sldId id="268" r:id="rId5"/>
    <p:sldId id="269" r:id="rId6"/>
  </p:sldIdLst>
  <p:sldSz cx="9144000" cy="5143500" type="screen16x9"/>
  <p:notesSz cx="6858000" cy="9144000"/>
  <p:embeddedFontLst>
    <p:embeddedFont>
      <p:font typeface="Archivo Black" panose="020B0604020202020204" charset="0"/>
      <p:regular r:id="rId8"/>
    </p:embeddedFont>
    <p:embeddedFont>
      <p:font typeface="Gaegu" pitchFamily="2" charset="0"/>
      <p:regular r:id="rId9"/>
      <p:bold r:id="rId10"/>
    </p:embeddedFont>
    <p:embeddedFont>
      <p:font typeface="Karla" pitchFamily="2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Vig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29E579-C297-483B-ADB4-DDD8DB6968F0}">
  <a:tblStyle styleId="{4429E579-C297-483B-ADB4-DDD8DB696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Lissandro" userId="e4af7d71-58c9-4024-8544-76b2270b579e" providerId="ADAL" clId="{2BC04764-9AD0-4088-AD94-BACCB6D6A274}"/>
    <pc:docChg chg="custSel modSld">
      <pc:chgData name="Alexandre Lissandro" userId="e4af7d71-58c9-4024-8544-76b2270b579e" providerId="ADAL" clId="{2BC04764-9AD0-4088-AD94-BACCB6D6A274}" dt="2023-02-15T20:48:49.333" v="115" actId="20577"/>
      <pc:docMkLst>
        <pc:docMk/>
      </pc:docMkLst>
      <pc:sldChg chg="modSp mod">
        <pc:chgData name="Alexandre Lissandro" userId="e4af7d71-58c9-4024-8544-76b2270b579e" providerId="ADAL" clId="{2BC04764-9AD0-4088-AD94-BACCB6D6A274}" dt="2023-02-15T20:48:49.333" v="115" actId="20577"/>
        <pc:sldMkLst>
          <pc:docMk/>
          <pc:sldMk cId="0" sldId="269"/>
        </pc:sldMkLst>
        <pc:spChg chg="mod">
          <ac:chgData name="Alexandre Lissandro" userId="e4af7d71-58c9-4024-8544-76b2270b579e" providerId="ADAL" clId="{2BC04764-9AD0-4088-AD94-BACCB6D6A274}" dt="2023-02-15T20:48:49.333" v="115" actId="20577"/>
          <ac:spMkLst>
            <pc:docMk/>
            <pc:sldMk cId="0" sldId="269"/>
            <ac:spMk id="104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7878937007874"/>
          <c:y val="7.1874999999999994E-2"/>
          <c:w val="0.56825754593175848"/>
          <c:h val="0.85238631889763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System Type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B9-4410-B975-A4C587282A8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BB9-4410-B975-A4C587282A81}"/>
              </c:ext>
            </c:extLst>
          </c:dPt>
          <c:cat>
            <c:strRef>
              <c:f>Sheet1!$A$2:$A$3</c:f>
              <c:strCache>
                <c:ptCount val="2"/>
                <c:pt idx="0">
                  <c:v>Ground</c:v>
                </c:pt>
                <c:pt idx="1">
                  <c:v>Roof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9-4410-B975-A4C587282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c03f8b48dd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c03f8b48dd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c03f8b48d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c03f8b48d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df3f552fc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df3f552fc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dfee29fd8a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dfee29fd8a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c03f8b48d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c03f8b48d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54350" y="1093200"/>
            <a:ext cx="72765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000534" y="2493592"/>
            <a:ext cx="1877526" cy="192374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1516325">
            <a:off x="-1173484" y="2493592"/>
            <a:ext cx="1877526" cy="192374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 rot="1516325">
            <a:off x="-1365659" y="2493592"/>
            <a:ext cx="1877526" cy="192374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flipH="1">
            <a:off x="8416476" y="1338851"/>
            <a:ext cx="1347099" cy="3342384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flipH="1">
            <a:off x="8512576" y="1595076"/>
            <a:ext cx="1347099" cy="3342384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flipH="1">
            <a:off x="8597501" y="1739451"/>
            <a:ext cx="1347099" cy="3342384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7937055">
            <a:off x="7692307" y="-1270325"/>
            <a:ext cx="1475178" cy="2999619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7937055">
            <a:off x="7803176" y="-1469882"/>
            <a:ext cx="1475178" cy="2999619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rot="7937055">
            <a:off x="7946909" y="-1669438"/>
            <a:ext cx="1475178" cy="2999619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934075" y="2293725"/>
            <a:ext cx="34698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378975" y="2677800"/>
            <a:ext cx="25800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4654275" y="2293725"/>
            <a:ext cx="34698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5099172" y="2677800"/>
            <a:ext cx="25800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518125" y="34115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-1577317">
            <a:off x="-649461" y="35769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rot="-1577317">
            <a:off x="-795397" y="37608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rot="9222683">
            <a:off x="7551953" y="-79135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rot="9222683">
            <a:off x="7683290" y="-95682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 rot="9222683">
            <a:off x="7829225" y="-114069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 rot="-1978372">
            <a:off x="-335160" y="-2860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rot="-1978372">
            <a:off x="-449610" y="-4535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 rot="-1978372">
            <a:off x="-589460" y="-59339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rot="8821628">
            <a:off x="8087590" y="42905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8821628">
            <a:off x="8202040" y="44579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 rot="8821628">
            <a:off x="8341890" y="459785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4650" y="336325"/>
            <a:ext cx="9180575" cy="4828300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4334427" y="211949"/>
            <a:ext cx="412615" cy="22575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 flipH="1">
            <a:off x="4566602" y="-63500"/>
            <a:ext cx="1325" cy="276813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388100" y="1524250"/>
            <a:ext cx="6367800" cy="19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330050" y="1481838"/>
            <a:ext cx="6367800" cy="2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30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157975" y="195325"/>
            <a:ext cx="2250830" cy="3661147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6619100" y="278500"/>
            <a:ext cx="2250830" cy="3661147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463717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200375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20867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037675" y="302677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5657850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567912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5660775" y="3336225"/>
            <a:ext cx="24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358132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4637175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3590169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045775" y="1380925"/>
            <a:ext cx="24309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5657850" y="138092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433799" y="3212421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175489" y="3302767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29251" y="3384442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145875" y="3058125"/>
            <a:ext cx="21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145866" y="3481750"/>
            <a:ext cx="1930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5368825" y="3053925"/>
            <a:ext cx="21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5368641" y="3477550"/>
            <a:ext cx="1930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5368650" y="1430675"/>
            <a:ext cx="21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5368641" y="1855096"/>
            <a:ext cx="1930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145874" y="1430675"/>
            <a:ext cx="21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145866" y="1855096"/>
            <a:ext cx="1930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770925" y="34643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902261" y="36297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048197" y="38136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 rot="9222683">
            <a:off x="7437778" y="-79770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 rot="9222683">
            <a:off x="7569115" y="-96317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 rot="9222683">
            <a:off x="7715050" y="-114704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449335" y="-2924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563785" y="-4598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703635" y="-59974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 rot="8821628">
            <a:off x="7973415" y="42841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 rot="8821628">
            <a:off x="8087865" y="44516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 rot="8821628">
            <a:off x="8227715" y="45915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770925" y="34643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902261" y="36297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048197" y="38136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 rot="9222683">
            <a:off x="7437778" y="-79770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/>
          <p:nvPr/>
        </p:nvSpPr>
        <p:spPr>
          <a:xfrm rot="9222683">
            <a:off x="7569115" y="-96317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"/>
          <p:cNvSpPr/>
          <p:nvPr/>
        </p:nvSpPr>
        <p:spPr>
          <a:xfrm rot="9222683">
            <a:off x="7715050" y="-114704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449335" y="-2924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563785" y="-4598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703635" y="-59974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 rot="8821628">
            <a:off x="7973415" y="42841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 rot="8821628">
            <a:off x="8087865" y="44516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 rot="8821628">
            <a:off x="8227715" y="45915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421100" y="-16642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611850" y="-323487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799075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7517000" y="-1982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7745875" y="-35077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7926750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330435" y="43530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444885" y="452045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584735" y="46603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8" r:id="rId4"/>
    <p:sldLayoutId id="2147483659" r:id="rId5"/>
    <p:sldLayoutId id="214748366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6"/>
          <p:cNvSpPr txBox="1">
            <a:spLocks noGrp="1"/>
          </p:cNvSpPr>
          <p:nvPr>
            <p:ph type="title"/>
          </p:nvPr>
        </p:nvSpPr>
        <p:spPr>
          <a:xfrm>
            <a:off x="1388100" y="1287547"/>
            <a:ext cx="6367800" cy="19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Solar panel installation and bulk purchase program </a:t>
            </a:r>
            <a:endParaRPr sz="4400" dirty="0"/>
          </a:p>
        </p:txBody>
      </p:sp>
      <p:grpSp>
        <p:nvGrpSpPr>
          <p:cNvPr id="1233" name="Google Shape;1233;p46"/>
          <p:cNvGrpSpPr/>
          <p:nvPr/>
        </p:nvGrpSpPr>
        <p:grpSpPr>
          <a:xfrm>
            <a:off x="-186412" y="3432682"/>
            <a:ext cx="727535" cy="1710819"/>
            <a:chOff x="-186412" y="3432682"/>
            <a:chExt cx="727535" cy="1710819"/>
          </a:xfrm>
        </p:grpSpPr>
        <p:sp>
          <p:nvSpPr>
            <p:cNvPr id="1234" name="Google Shape;1234;p46"/>
            <p:cNvSpPr/>
            <p:nvPr/>
          </p:nvSpPr>
          <p:spPr>
            <a:xfrm>
              <a:off x="-24523" y="4794787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-186412" y="3432682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-24523" y="4794787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6"/>
          <p:cNvGrpSpPr/>
          <p:nvPr/>
        </p:nvGrpSpPr>
        <p:grpSpPr>
          <a:xfrm>
            <a:off x="311967" y="3329599"/>
            <a:ext cx="1044556" cy="1849595"/>
            <a:chOff x="311967" y="3329599"/>
            <a:chExt cx="1044556" cy="1849595"/>
          </a:xfrm>
        </p:grpSpPr>
        <p:sp>
          <p:nvSpPr>
            <p:cNvPr id="1238" name="Google Shape;1238;p46"/>
            <p:cNvSpPr/>
            <p:nvPr/>
          </p:nvSpPr>
          <p:spPr>
            <a:xfrm flipH="1">
              <a:off x="655040" y="40999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 flipH="1">
              <a:off x="784098" y="41095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 flipH="1">
              <a:off x="384746" y="40999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6"/>
            <p:cNvSpPr/>
            <p:nvPr/>
          </p:nvSpPr>
          <p:spPr>
            <a:xfrm flipH="1">
              <a:off x="571983" y="45249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6"/>
            <p:cNvSpPr/>
            <p:nvPr/>
          </p:nvSpPr>
          <p:spPr>
            <a:xfrm flipH="1">
              <a:off x="311967" y="33295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 flipH="1">
              <a:off x="324974" y="33298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 flipH="1">
              <a:off x="584400" y="36141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 flipH="1">
              <a:off x="565851" y="35432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 flipH="1">
              <a:off x="592693" y="36077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46"/>
          <p:cNvGrpSpPr/>
          <p:nvPr/>
        </p:nvGrpSpPr>
        <p:grpSpPr>
          <a:xfrm>
            <a:off x="8512438" y="3519557"/>
            <a:ext cx="727535" cy="1710819"/>
            <a:chOff x="-181612" y="3483857"/>
            <a:chExt cx="727535" cy="1710819"/>
          </a:xfrm>
        </p:grpSpPr>
        <p:sp>
          <p:nvSpPr>
            <p:cNvPr id="1248" name="Google Shape;1248;p46"/>
            <p:cNvSpPr/>
            <p:nvPr/>
          </p:nvSpPr>
          <p:spPr>
            <a:xfrm flipH="1">
              <a:off x="56020" y="484596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6"/>
            <p:cNvSpPr/>
            <p:nvPr/>
          </p:nvSpPr>
          <p:spPr>
            <a:xfrm flipH="1">
              <a:off x="-181612" y="348385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6"/>
            <p:cNvSpPr/>
            <p:nvPr/>
          </p:nvSpPr>
          <p:spPr>
            <a:xfrm flipH="1">
              <a:off x="162751" y="484596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46"/>
          <p:cNvGrpSpPr/>
          <p:nvPr/>
        </p:nvGrpSpPr>
        <p:grpSpPr>
          <a:xfrm>
            <a:off x="7944975" y="3259525"/>
            <a:ext cx="891794" cy="1989775"/>
            <a:chOff x="7944975" y="3259525"/>
            <a:chExt cx="891794" cy="1989775"/>
          </a:xfrm>
        </p:grpSpPr>
        <p:sp>
          <p:nvSpPr>
            <p:cNvPr id="1252" name="Google Shape;1252;p46"/>
            <p:cNvSpPr/>
            <p:nvPr/>
          </p:nvSpPr>
          <p:spPr>
            <a:xfrm>
              <a:off x="8392382" y="3259525"/>
              <a:ext cx="444386" cy="1190799"/>
            </a:xfrm>
            <a:custGeom>
              <a:avLst/>
              <a:gdLst/>
              <a:ahLst/>
              <a:cxnLst/>
              <a:rect l="l" t="t" r="r" b="b"/>
              <a:pathLst>
                <a:path w="8550" h="22911" extrusionOk="0">
                  <a:moveTo>
                    <a:pt x="2460" y="0"/>
                  </a:moveTo>
                  <a:lnTo>
                    <a:pt x="1" y="22252"/>
                  </a:lnTo>
                  <a:lnTo>
                    <a:pt x="4451" y="22911"/>
                  </a:lnTo>
                  <a:lnTo>
                    <a:pt x="8550" y="234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8371072" y="3259525"/>
              <a:ext cx="418555" cy="1126922"/>
            </a:xfrm>
            <a:custGeom>
              <a:avLst/>
              <a:gdLst/>
              <a:ahLst/>
              <a:cxnLst/>
              <a:rect l="l" t="t" r="r" b="b"/>
              <a:pathLst>
                <a:path w="8053" h="21682" extrusionOk="0">
                  <a:moveTo>
                    <a:pt x="1948" y="0"/>
                  </a:moveTo>
                  <a:lnTo>
                    <a:pt x="1" y="21505"/>
                  </a:lnTo>
                  <a:lnTo>
                    <a:pt x="4202" y="21681"/>
                  </a:lnTo>
                  <a:lnTo>
                    <a:pt x="8052" y="234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7944975" y="4350652"/>
              <a:ext cx="694750" cy="898648"/>
            </a:xfrm>
            <a:custGeom>
              <a:avLst/>
              <a:gdLst/>
              <a:ahLst/>
              <a:cxnLst/>
              <a:rect l="l" t="t" r="r" b="b"/>
              <a:pathLst>
                <a:path w="13367" h="17290" extrusionOk="0">
                  <a:moveTo>
                    <a:pt x="1406" y="1318"/>
                  </a:moveTo>
                  <a:lnTo>
                    <a:pt x="11317" y="1830"/>
                  </a:lnTo>
                  <a:lnTo>
                    <a:pt x="6544" y="5783"/>
                  </a:lnTo>
                  <a:lnTo>
                    <a:pt x="1406" y="1318"/>
                  </a:lnTo>
                  <a:close/>
                  <a:moveTo>
                    <a:pt x="11946" y="1889"/>
                  </a:moveTo>
                  <a:lnTo>
                    <a:pt x="11595" y="10145"/>
                  </a:lnTo>
                  <a:lnTo>
                    <a:pt x="6852" y="6046"/>
                  </a:lnTo>
                  <a:lnTo>
                    <a:pt x="11946" y="1889"/>
                  </a:lnTo>
                  <a:close/>
                  <a:moveTo>
                    <a:pt x="1055" y="1610"/>
                  </a:moveTo>
                  <a:lnTo>
                    <a:pt x="6164" y="6090"/>
                  </a:lnTo>
                  <a:lnTo>
                    <a:pt x="1040" y="10321"/>
                  </a:lnTo>
                  <a:lnTo>
                    <a:pt x="1040" y="10321"/>
                  </a:lnTo>
                  <a:lnTo>
                    <a:pt x="1055" y="1610"/>
                  </a:lnTo>
                  <a:close/>
                  <a:moveTo>
                    <a:pt x="0" y="0"/>
                  </a:moveTo>
                  <a:lnTo>
                    <a:pt x="249" y="1259"/>
                  </a:lnTo>
                  <a:lnTo>
                    <a:pt x="410" y="1259"/>
                  </a:lnTo>
                  <a:lnTo>
                    <a:pt x="557" y="16821"/>
                  </a:lnTo>
                  <a:lnTo>
                    <a:pt x="1011" y="16806"/>
                  </a:lnTo>
                  <a:lnTo>
                    <a:pt x="1040" y="10804"/>
                  </a:lnTo>
                  <a:lnTo>
                    <a:pt x="6486" y="6368"/>
                  </a:lnTo>
                  <a:lnTo>
                    <a:pt x="11580" y="10833"/>
                  </a:lnTo>
                  <a:lnTo>
                    <a:pt x="11302" y="17289"/>
                  </a:lnTo>
                  <a:lnTo>
                    <a:pt x="11756" y="17289"/>
                  </a:lnTo>
                  <a:lnTo>
                    <a:pt x="12576" y="1918"/>
                  </a:lnTo>
                  <a:lnTo>
                    <a:pt x="13059" y="1933"/>
                  </a:lnTo>
                  <a:lnTo>
                    <a:pt x="13366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1.png" descr="Text&#10;&#10;Description automatically generated with low confidence">
            <a:extLst>
              <a:ext uri="{FF2B5EF4-FFF2-40B4-BE49-F238E27FC236}">
                <a16:creationId xmlns:a16="http://schemas.microsoft.com/office/drawing/2014/main" id="{12A80D25-F45A-E259-7541-7D92611B107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82345" y="4420520"/>
            <a:ext cx="1773555" cy="639445"/>
          </a:xfrm>
          <a:prstGeom prst="rect">
            <a:avLst/>
          </a:prstGeom>
          <a:ln/>
        </p:spPr>
      </p:pic>
      <p:pic>
        <p:nvPicPr>
          <p:cNvPr id="3" name="image4.png">
            <a:extLst>
              <a:ext uri="{FF2B5EF4-FFF2-40B4-BE49-F238E27FC236}">
                <a16:creationId xmlns:a16="http://schemas.microsoft.com/office/drawing/2014/main" id="{E74684D3-3B5E-D490-7AD1-B0B90A5CF70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476500" y="4311918"/>
            <a:ext cx="1181735" cy="869315"/>
          </a:xfrm>
          <a:prstGeom prst="rect">
            <a:avLst/>
          </a:prstGeom>
          <a:ln/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ACE7C3C9-DC86-03CE-6584-89DF780356F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994951" y="4416574"/>
            <a:ext cx="906428" cy="660005"/>
          </a:xfrm>
          <a:prstGeom prst="rect">
            <a:avLst/>
          </a:prstGeom>
          <a:ln/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4839205F-8A70-827A-5B64-80B605138B5A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196185" y="4304161"/>
            <a:ext cx="1223645" cy="75565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>
            <a:spLocks noGrp="1"/>
          </p:cNvSpPr>
          <p:nvPr>
            <p:ph type="title"/>
          </p:nvPr>
        </p:nvSpPr>
        <p:spPr>
          <a:xfrm>
            <a:off x="754350" y="152890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Systems Mapping</a:t>
            </a:r>
            <a:endParaRPr dirty="0"/>
          </a:p>
        </p:txBody>
      </p:sp>
      <p:sp>
        <p:nvSpPr>
          <p:cNvPr id="561" name="Google Shape;561;p32"/>
          <p:cNvSpPr txBox="1">
            <a:spLocks noGrp="1"/>
          </p:cNvSpPr>
          <p:nvPr>
            <p:ph type="body" idx="1"/>
          </p:nvPr>
        </p:nvSpPr>
        <p:spPr>
          <a:xfrm>
            <a:off x="7239573" y="965765"/>
            <a:ext cx="1828800" cy="531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Ground Installations</a:t>
            </a:r>
            <a:endParaRPr dirty="0"/>
          </a:p>
        </p:txBody>
      </p:sp>
      <p:sp>
        <p:nvSpPr>
          <p:cNvPr id="562" name="Google Shape;562;p32"/>
          <p:cNvSpPr/>
          <p:nvPr/>
        </p:nvSpPr>
        <p:spPr>
          <a:xfrm>
            <a:off x="488900" y="514394"/>
            <a:ext cx="128852" cy="211196"/>
          </a:xfrm>
          <a:custGeom>
            <a:avLst/>
            <a:gdLst/>
            <a:ahLst/>
            <a:cxnLst/>
            <a:rect l="l" t="t" r="r" b="b"/>
            <a:pathLst>
              <a:path w="1787" h="2929" extrusionOk="0">
                <a:moveTo>
                  <a:pt x="15" y="1"/>
                </a:moveTo>
                <a:cubicBezTo>
                  <a:pt x="0" y="15"/>
                  <a:pt x="103" y="162"/>
                  <a:pt x="278" y="440"/>
                </a:cubicBezTo>
                <a:cubicBezTo>
                  <a:pt x="425" y="703"/>
                  <a:pt x="644" y="1069"/>
                  <a:pt x="878" y="1479"/>
                </a:cubicBezTo>
                <a:cubicBezTo>
                  <a:pt x="1113" y="1889"/>
                  <a:pt x="1332" y="2270"/>
                  <a:pt x="1508" y="2533"/>
                </a:cubicBezTo>
                <a:cubicBezTo>
                  <a:pt x="1669" y="2782"/>
                  <a:pt x="1786" y="2929"/>
                  <a:pt x="1786" y="2929"/>
                </a:cubicBezTo>
                <a:cubicBezTo>
                  <a:pt x="1786" y="2929"/>
                  <a:pt x="1698" y="2768"/>
                  <a:pt x="1567" y="2504"/>
                </a:cubicBezTo>
                <a:cubicBezTo>
                  <a:pt x="1347" y="2138"/>
                  <a:pt x="1171" y="1801"/>
                  <a:pt x="966" y="1450"/>
                </a:cubicBezTo>
                <a:cubicBezTo>
                  <a:pt x="732" y="1025"/>
                  <a:pt x="512" y="660"/>
                  <a:pt x="322" y="411"/>
                </a:cubicBezTo>
                <a:cubicBezTo>
                  <a:pt x="147" y="147"/>
                  <a:pt x="15" y="1"/>
                  <a:pt x="1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140549" y="3404151"/>
            <a:ext cx="586964" cy="1809527"/>
            <a:chOff x="140549" y="3404151"/>
            <a:chExt cx="586964" cy="1809527"/>
          </a:xfrm>
        </p:grpSpPr>
        <p:sp>
          <p:nvSpPr>
            <p:cNvPr id="564" name="Google Shape;564;p32"/>
            <p:cNvSpPr/>
            <p:nvPr/>
          </p:nvSpPr>
          <p:spPr>
            <a:xfrm>
              <a:off x="140549" y="3404151"/>
              <a:ext cx="586964" cy="1193579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420594" y="3846595"/>
              <a:ext cx="5270" cy="942427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417988" y="3966222"/>
              <a:ext cx="159591" cy="202059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02690" y="4345121"/>
              <a:ext cx="119679" cy="140470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65832" y="4849534"/>
              <a:ext cx="346778" cy="364144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25090" y="4796649"/>
              <a:ext cx="434360" cy="106655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65832" y="4903248"/>
              <a:ext cx="336415" cy="53831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2"/>
          <p:cNvGrpSpPr/>
          <p:nvPr/>
        </p:nvGrpSpPr>
        <p:grpSpPr>
          <a:xfrm>
            <a:off x="8416475" y="3502857"/>
            <a:ext cx="727535" cy="1710819"/>
            <a:chOff x="8416475" y="3502857"/>
            <a:chExt cx="727535" cy="1710819"/>
          </a:xfrm>
        </p:grpSpPr>
        <p:sp>
          <p:nvSpPr>
            <p:cNvPr id="572" name="Google Shape;572;p32"/>
            <p:cNvSpPr/>
            <p:nvPr/>
          </p:nvSpPr>
          <p:spPr>
            <a:xfrm>
              <a:off x="8578364" y="486496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8416475" y="350285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8578364" y="486496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25281" y="2107826"/>
            <a:ext cx="817500" cy="812700"/>
            <a:chOff x="25281" y="2107826"/>
            <a:chExt cx="817500" cy="812700"/>
          </a:xfrm>
        </p:grpSpPr>
        <p:sp>
          <p:nvSpPr>
            <p:cNvPr id="576" name="Google Shape;576;p32"/>
            <p:cNvSpPr/>
            <p:nvPr/>
          </p:nvSpPr>
          <p:spPr>
            <a:xfrm rot="2515456">
              <a:off x="129607" y="2241405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1928159">
              <a:off x="351379" y="2367515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7595471" y="89584"/>
            <a:ext cx="568800" cy="568800"/>
            <a:chOff x="7595471" y="89584"/>
            <a:chExt cx="568800" cy="568800"/>
          </a:xfrm>
        </p:grpSpPr>
        <p:sp>
          <p:nvSpPr>
            <p:cNvPr id="579" name="Google Shape;579;p32"/>
            <p:cNvSpPr/>
            <p:nvPr/>
          </p:nvSpPr>
          <p:spPr>
            <a:xfrm rot="-2700000">
              <a:off x="7667739" y="183914"/>
              <a:ext cx="424264" cy="3801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541719">
              <a:off x="7814216" y="226929"/>
              <a:ext cx="131314" cy="294096"/>
            </a:xfrm>
            <a:custGeom>
              <a:avLst/>
              <a:gdLst/>
              <a:ahLst/>
              <a:cxnLst/>
              <a:rect l="l" t="t" r="r" b="b"/>
              <a:pathLst>
                <a:path w="1406" h="3149" extrusionOk="0">
                  <a:moveTo>
                    <a:pt x="718" y="1"/>
                  </a:moveTo>
                  <a:lnTo>
                    <a:pt x="0" y="1582"/>
                  </a:lnTo>
                  <a:lnTo>
                    <a:pt x="0" y="1582"/>
                  </a:lnTo>
                  <a:lnTo>
                    <a:pt x="293" y="1436"/>
                  </a:lnTo>
                  <a:lnTo>
                    <a:pt x="205" y="3148"/>
                  </a:lnTo>
                  <a:lnTo>
                    <a:pt x="1010" y="3148"/>
                  </a:lnTo>
                  <a:lnTo>
                    <a:pt x="1010" y="1362"/>
                  </a:lnTo>
                  <a:lnTo>
                    <a:pt x="1406" y="1567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00B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8E7D18-EC74-17C7-C1E3-0867D2FA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302" y="904804"/>
            <a:ext cx="4571322" cy="3857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0216CA4E-D6BB-983B-21C8-1C9DFD6B3523}"/>
              </a:ext>
            </a:extLst>
          </p:cNvPr>
          <p:cNvSpPr/>
          <p:nvPr/>
        </p:nvSpPr>
        <p:spPr>
          <a:xfrm>
            <a:off x="7053943" y="1032970"/>
            <a:ext cx="185630" cy="284278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12E9312E-BD7F-68CC-4AA4-2997B434B213}"/>
              </a:ext>
            </a:extLst>
          </p:cNvPr>
          <p:cNvSpPr/>
          <p:nvPr/>
        </p:nvSpPr>
        <p:spPr>
          <a:xfrm>
            <a:off x="7053943" y="1624628"/>
            <a:ext cx="185630" cy="284278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561;p32">
            <a:extLst>
              <a:ext uri="{FF2B5EF4-FFF2-40B4-BE49-F238E27FC236}">
                <a16:creationId xmlns:a16="http://schemas.microsoft.com/office/drawing/2014/main" id="{C09EF75D-05C8-2AA2-4C2B-54B7BCB9B7DE}"/>
              </a:ext>
            </a:extLst>
          </p:cNvPr>
          <p:cNvSpPr txBox="1">
            <a:spLocks/>
          </p:cNvSpPr>
          <p:nvPr/>
        </p:nvSpPr>
        <p:spPr>
          <a:xfrm>
            <a:off x="7239573" y="1575936"/>
            <a:ext cx="1758364" cy="53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AutoNum type="arabicPeriod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roman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lpha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roman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lpha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roman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dirty="0"/>
              <a:t>Roof Installations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C376C4-58B5-8BEB-BB77-5E6C925795C0}"/>
              </a:ext>
            </a:extLst>
          </p:cNvPr>
          <p:cNvCxnSpPr/>
          <p:nvPr/>
        </p:nvCxnSpPr>
        <p:spPr>
          <a:xfrm flipH="1">
            <a:off x="5816409" y="3404151"/>
            <a:ext cx="1423164" cy="66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ptagon 10">
            <a:extLst>
              <a:ext uri="{FF2B5EF4-FFF2-40B4-BE49-F238E27FC236}">
                <a16:creationId xmlns:a16="http://schemas.microsoft.com/office/drawing/2014/main" id="{9E8E4742-EBBC-5250-370D-AE4BBB38D00F}"/>
              </a:ext>
            </a:extLst>
          </p:cNvPr>
          <p:cNvSpPr/>
          <p:nvPr/>
        </p:nvSpPr>
        <p:spPr>
          <a:xfrm>
            <a:off x="7239573" y="3131597"/>
            <a:ext cx="412511" cy="371260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2" name="image1.png" descr="Text&#10;&#10;Description automatically generated with low confidence">
            <a:extLst>
              <a:ext uri="{FF2B5EF4-FFF2-40B4-BE49-F238E27FC236}">
                <a16:creationId xmlns:a16="http://schemas.microsoft.com/office/drawing/2014/main" id="{3D996F51-8AA1-94AB-6A0D-C8C2429BE7B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34152" y="135831"/>
            <a:ext cx="824425" cy="297242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0D64723A-4613-6685-FE70-CC60599AE77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75697" y="145964"/>
            <a:ext cx="549321" cy="404095"/>
          </a:xfrm>
          <a:prstGeom prst="rect">
            <a:avLst/>
          </a:prstGeom>
          <a:ln/>
        </p:spPr>
      </p:pic>
      <p:pic>
        <p:nvPicPr>
          <p:cNvPr id="14" name="image2.png">
            <a:extLst>
              <a:ext uri="{FF2B5EF4-FFF2-40B4-BE49-F238E27FC236}">
                <a16:creationId xmlns:a16="http://schemas.microsoft.com/office/drawing/2014/main" id="{FD0CAAB7-A050-9A8D-CABB-2B9DFAE5FDCA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59798" y="163446"/>
            <a:ext cx="421347" cy="306799"/>
          </a:xfrm>
          <a:prstGeom prst="rect">
            <a:avLst/>
          </a:prstGeom>
          <a:ln/>
        </p:spPr>
      </p:pic>
      <p:pic>
        <p:nvPicPr>
          <p:cNvPr id="15" name="image3.png">
            <a:extLst>
              <a:ext uri="{FF2B5EF4-FFF2-40B4-BE49-F238E27FC236}">
                <a16:creationId xmlns:a16="http://schemas.microsoft.com/office/drawing/2014/main" id="{ED538287-ABBA-3726-9306-12AE4BF3B9B4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-9576" y="94075"/>
            <a:ext cx="568803" cy="351259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3"/>
          <p:cNvSpPr txBox="1">
            <a:spLocks noGrp="1"/>
          </p:cNvSpPr>
          <p:nvPr>
            <p:ph type="title" idx="14"/>
          </p:nvPr>
        </p:nvSpPr>
        <p:spPr>
          <a:xfrm>
            <a:off x="720219" y="212186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type with number of panels</a:t>
            </a:r>
            <a:endParaRPr sz="2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9" name="Google Shape;609;p33"/>
          <p:cNvGrpSpPr/>
          <p:nvPr/>
        </p:nvGrpSpPr>
        <p:grpSpPr>
          <a:xfrm>
            <a:off x="126858" y="3753525"/>
            <a:ext cx="736703" cy="1437558"/>
            <a:chOff x="126858" y="3753525"/>
            <a:chExt cx="736703" cy="1437558"/>
          </a:xfrm>
        </p:grpSpPr>
        <p:sp>
          <p:nvSpPr>
            <p:cNvPr id="610" name="Google Shape;610;p33"/>
            <p:cNvSpPr/>
            <p:nvPr/>
          </p:nvSpPr>
          <p:spPr>
            <a:xfrm flipH="1">
              <a:off x="465818" y="3837371"/>
              <a:ext cx="144787" cy="1353712"/>
            </a:xfrm>
            <a:custGeom>
              <a:avLst/>
              <a:gdLst/>
              <a:ahLst/>
              <a:cxnLst/>
              <a:rect l="l" t="t" r="r" b="b"/>
              <a:pathLst>
                <a:path w="2958" h="27655" extrusionOk="0">
                  <a:moveTo>
                    <a:pt x="1" y="1"/>
                  </a:moveTo>
                  <a:lnTo>
                    <a:pt x="2402" y="27655"/>
                  </a:lnTo>
                  <a:lnTo>
                    <a:pt x="2958" y="27655"/>
                  </a:lnTo>
                  <a:lnTo>
                    <a:pt x="938" y="2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 flipH="1">
              <a:off x="266597" y="3753525"/>
              <a:ext cx="596964" cy="78907"/>
            </a:xfrm>
            <a:custGeom>
              <a:avLst/>
              <a:gdLst/>
              <a:ahLst/>
              <a:cxnLst/>
              <a:rect l="l" t="t" r="r" b="b"/>
              <a:pathLst>
                <a:path w="12196" h="1612" extrusionOk="0">
                  <a:moveTo>
                    <a:pt x="7130" y="1"/>
                  </a:moveTo>
                  <a:cubicBezTo>
                    <a:pt x="2050" y="1"/>
                    <a:pt x="1" y="323"/>
                    <a:pt x="250" y="1611"/>
                  </a:cubicBezTo>
                  <a:lnTo>
                    <a:pt x="11961" y="1611"/>
                  </a:lnTo>
                  <a:cubicBezTo>
                    <a:pt x="11961" y="1611"/>
                    <a:pt x="12196" y="1"/>
                    <a:pt x="7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 flipH="1">
              <a:off x="278051" y="3825183"/>
              <a:ext cx="573322" cy="25160"/>
            </a:xfrm>
            <a:custGeom>
              <a:avLst/>
              <a:gdLst/>
              <a:ahLst/>
              <a:cxnLst/>
              <a:rect l="l" t="t" r="r" b="b"/>
              <a:pathLst>
                <a:path w="11713" h="514" extrusionOk="0">
                  <a:moveTo>
                    <a:pt x="11712" y="1"/>
                  </a:moveTo>
                  <a:lnTo>
                    <a:pt x="1" y="147"/>
                  </a:lnTo>
                  <a:lnTo>
                    <a:pt x="1" y="513"/>
                  </a:lnTo>
                  <a:lnTo>
                    <a:pt x="11712" y="513"/>
                  </a:lnTo>
                  <a:lnTo>
                    <a:pt x="11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 flipH="1">
              <a:off x="628467" y="3850293"/>
              <a:ext cx="183504" cy="1333643"/>
            </a:xfrm>
            <a:custGeom>
              <a:avLst/>
              <a:gdLst/>
              <a:ahLst/>
              <a:cxnLst/>
              <a:rect l="l" t="t" r="r" b="b"/>
              <a:pathLst>
                <a:path w="3749" h="27245" extrusionOk="0">
                  <a:moveTo>
                    <a:pt x="2724" y="0"/>
                  </a:moveTo>
                  <a:lnTo>
                    <a:pt x="1" y="27244"/>
                  </a:lnTo>
                  <a:lnTo>
                    <a:pt x="396" y="27244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 flipH="1">
              <a:off x="126858" y="3837371"/>
              <a:ext cx="381986" cy="1346566"/>
            </a:xfrm>
            <a:custGeom>
              <a:avLst/>
              <a:gdLst/>
              <a:ahLst/>
              <a:cxnLst/>
              <a:rect l="l" t="t" r="r" b="b"/>
              <a:pathLst>
                <a:path w="7804" h="27509" extrusionOk="0">
                  <a:moveTo>
                    <a:pt x="981" y="1"/>
                  </a:moveTo>
                  <a:lnTo>
                    <a:pt x="0" y="264"/>
                  </a:lnTo>
                  <a:lnTo>
                    <a:pt x="7349" y="27508"/>
                  </a:lnTo>
                  <a:lnTo>
                    <a:pt x="7803" y="27508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 flipH="1">
              <a:off x="179913" y="5053401"/>
              <a:ext cx="601956" cy="45181"/>
            </a:xfrm>
            <a:custGeom>
              <a:avLst/>
              <a:gdLst/>
              <a:ahLst/>
              <a:cxnLst/>
              <a:rect l="l" t="t" r="r" b="b"/>
              <a:pathLst>
                <a:path w="12298" h="923" extrusionOk="0">
                  <a:moveTo>
                    <a:pt x="12196" y="0"/>
                  </a:moveTo>
                  <a:lnTo>
                    <a:pt x="1" y="454"/>
                  </a:lnTo>
                  <a:lnTo>
                    <a:pt x="1" y="922"/>
                  </a:lnTo>
                  <a:lnTo>
                    <a:pt x="12298" y="337"/>
                  </a:lnTo>
                  <a:lnTo>
                    <a:pt x="1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3"/>
          <p:cNvSpPr/>
          <p:nvPr/>
        </p:nvSpPr>
        <p:spPr>
          <a:xfrm rot="-2700000">
            <a:off x="1223718" y="4686046"/>
            <a:ext cx="292318" cy="2617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rot="-1701150">
            <a:off x="8714123" y="763287"/>
            <a:ext cx="292486" cy="2618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1473A7A-82C7-23D7-ABED-8C42349B4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875235"/>
              </p:ext>
            </p:extLst>
          </p:nvPr>
        </p:nvGraphicFramePr>
        <p:xfrm>
          <a:off x="1441513" y="86731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8" name="Google Shape;588;p33"/>
          <p:cNvSpPr txBox="1">
            <a:spLocks noGrp="1"/>
          </p:cNvSpPr>
          <p:nvPr>
            <p:ph type="title" idx="9"/>
          </p:nvPr>
        </p:nvSpPr>
        <p:spPr>
          <a:xfrm>
            <a:off x="5621573" y="3359903"/>
            <a:ext cx="692580" cy="4271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226</a:t>
            </a:r>
            <a:endParaRPr sz="2000" dirty="0"/>
          </a:p>
        </p:txBody>
      </p:sp>
      <p:sp>
        <p:nvSpPr>
          <p:cNvPr id="30" name="Google Shape;588;p33">
            <a:extLst>
              <a:ext uri="{FF2B5EF4-FFF2-40B4-BE49-F238E27FC236}">
                <a16:creationId xmlns:a16="http://schemas.microsoft.com/office/drawing/2014/main" id="{D54B3E0D-1061-1420-2AC0-CE7D8DE347C4}"/>
              </a:ext>
            </a:extLst>
          </p:cNvPr>
          <p:cNvSpPr txBox="1">
            <a:spLocks/>
          </p:cNvSpPr>
          <p:nvPr/>
        </p:nvSpPr>
        <p:spPr>
          <a:xfrm>
            <a:off x="3444240" y="1389305"/>
            <a:ext cx="692580" cy="4271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4100" b="0" i="0" u="none" strike="noStrike" cap="none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/>
              <a:t>54</a:t>
            </a:r>
          </a:p>
        </p:txBody>
      </p:sp>
      <p:grpSp>
        <p:nvGrpSpPr>
          <p:cNvPr id="31" name="Google Shape;935;p42">
            <a:extLst>
              <a:ext uri="{FF2B5EF4-FFF2-40B4-BE49-F238E27FC236}">
                <a16:creationId xmlns:a16="http://schemas.microsoft.com/office/drawing/2014/main" id="{ED07378B-1C2D-F174-2AAE-87EC304613AC}"/>
              </a:ext>
            </a:extLst>
          </p:cNvPr>
          <p:cNvGrpSpPr/>
          <p:nvPr/>
        </p:nvGrpSpPr>
        <p:grpSpPr>
          <a:xfrm rot="1448532">
            <a:off x="4107908" y="2355741"/>
            <a:ext cx="1040319" cy="997898"/>
            <a:chOff x="8333200" y="4311242"/>
            <a:chExt cx="772500" cy="741000"/>
          </a:xfrm>
        </p:grpSpPr>
        <p:sp>
          <p:nvSpPr>
            <p:cNvPr id="32" name="Google Shape;936;p42">
              <a:extLst>
                <a:ext uri="{FF2B5EF4-FFF2-40B4-BE49-F238E27FC236}">
                  <a16:creationId xmlns:a16="http://schemas.microsoft.com/office/drawing/2014/main" id="{A234FC82-3558-1600-35EE-4BE6AEE7B628}"/>
                </a:ext>
              </a:extLst>
            </p:cNvPr>
            <p:cNvSpPr/>
            <p:nvPr/>
          </p:nvSpPr>
          <p:spPr>
            <a:xfrm rot="-1469185">
              <a:off x="8417986" y="4411897"/>
              <a:ext cx="602928" cy="539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937;p42">
              <a:extLst>
                <a:ext uri="{FF2B5EF4-FFF2-40B4-BE49-F238E27FC236}">
                  <a16:creationId xmlns:a16="http://schemas.microsoft.com/office/drawing/2014/main" id="{D3DD9837-A4AC-BDF0-0980-76A2A092A5D8}"/>
                </a:ext>
              </a:extLst>
            </p:cNvPr>
            <p:cNvGrpSpPr/>
            <p:nvPr/>
          </p:nvGrpSpPr>
          <p:grpSpPr>
            <a:xfrm rot="-2700000">
              <a:off x="8493571" y="4517877"/>
              <a:ext cx="470593" cy="335232"/>
              <a:chOff x="393289" y="3285780"/>
              <a:chExt cx="470598" cy="335235"/>
            </a:xfrm>
          </p:grpSpPr>
          <p:sp>
            <p:nvSpPr>
              <p:cNvPr id="34" name="Google Shape;938;p42">
                <a:extLst>
                  <a:ext uri="{FF2B5EF4-FFF2-40B4-BE49-F238E27FC236}">
                    <a16:creationId xmlns:a16="http://schemas.microsoft.com/office/drawing/2014/main" id="{03137891-7D7E-3E61-2B29-6DC056636EC0}"/>
                  </a:ext>
                </a:extLst>
              </p:cNvPr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39;p42">
                <a:extLst>
                  <a:ext uri="{FF2B5EF4-FFF2-40B4-BE49-F238E27FC236}">
                    <a16:creationId xmlns:a16="http://schemas.microsoft.com/office/drawing/2014/main" id="{EF18B06C-1715-BDC4-4F2E-E30448F4179B}"/>
                  </a:ext>
                </a:extLst>
              </p:cNvPr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40;p42">
                <a:extLst>
                  <a:ext uri="{FF2B5EF4-FFF2-40B4-BE49-F238E27FC236}">
                    <a16:creationId xmlns:a16="http://schemas.microsoft.com/office/drawing/2014/main" id="{7AC22DA9-8C09-B199-58DC-7F1874C1A5D5}"/>
                  </a:ext>
                </a:extLst>
              </p:cNvPr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" name="Google Shape;561;p32">
            <a:extLst>
              <a:ext uri="{FF2B5EF4-FFF2-40B4-BE49-F238E27FC236}">
                <a16:creationId xmlns:a16="http://schemas.microsoft.com/office/drawing/2014/main" id="{4AECF290-610A-FF74-D431-7A41F492A1DE}"/>
              </a:ext>
            </a:extLst>
          </p:cNvPr>
          <p:cNvSpPr txBox="1">
            <a:spLocks/>
          </p:cNvSpPr>
          <p:nvPr/>
        </p:nvSpPr>
        <p:spPr>
          <a:xfrm>
            <a:off x="883524" y="1402404"/>
            <a:ext cx="2002727" cy="531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Karla" pitchFamily="2" charset="0"/>
              </a:rPr>
              <a:t>Ground Installations</a:t>
            </a:r>
          </a:p>
        </p:txBody>
      </p:sp>
      <p:sp>
        <p:nvSpPr>
          <p:cNvPr id="38" name="Flowchart: Off-page Connector 37">
            <a:extLst>
              <a:ext uri="{FF2B5EF4-FFF2-40B4-BE49-F238E27FC236}">
                <a16:creationId xmlns:a16="http://schemas.microsoft.com/office/drawing/2014/main" id="{7BDBFEA2-663E-470B-0DA6-9EDCD7FD7050}"/>
              </a:ext>
            </a:extLst>
          </p:cNvPr>
          <p:cNvSpPr/>
          <p:nvPr/>
        </p:nvSpPr>
        <p:spPr>
          <a:xfrm>
            <a:off x="697895" y="1469609"/>
            <a:ext cx="185630" cy="284278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F4018A55-8062-E1C3-F07A-B16F47178641}"/>
              </a:ext>
            </a:extLst>
          </p:cNvPr>
          <p:cNvSpPr/>
          <p:nvPr/>
        </p:nvSpPr>
        <p:spPr>
          <a:xfrm>
            <a:off x="697895" y="2061267"/>
            <a:ext cx="185630" cy="284278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561;p32">
            <a:extLst>
              <a:ext uri="{FF2B5EF4-FFF2-40B4-BE49-F238E27FC236}">
                <a16:creationId xmlns:a16="http://schemas.microsoft.com/office/drawing/2014/main" id="{A9A88D03-F4AB-C471-3D06-6905FC471ABE}"/>
              </a:ext>
            </a:extLst>
          </p:cNvPr>
          <p:cNvSpPr txBox="1">
            <a:spLocks/>
          </p:cNvSpPr>
          <p:nvPr/>
        </p:nvSpPr>
        <p:spPr>
          <a:xfrm>
            <a:off x="883525" y="2012575"/>
            <a:ext cx="1758364" cy="53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AutoNum type="arabicPeriod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roman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lpha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roman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lpha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romanLcPeriod"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1400" dirty="0"/>
              <a:t>Roof Installations</a:t>
            </a:r>
          </a:p>
        </p:txBody>
      </p:sp>
      <p:pic>
        <p:nvPicPr>
          <p:cNvPr id="41" name="image1.png" descr="Text&#10;&#10;Description automatically generated with low confidence">
            <a:extLst>
              <a:ext uri="{FF2B5EF4-FFF2-40B4-BE49-F238E27FC236}">
                <a16:creationId xmlns:a16="http://schemas.microsoft.com/office/drawing/2014/main" id="{CDD1F23B-4702-22E2-4732-4298B5FE799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92717" y="4684354"/>
            <a:ext cx="824425" cy="297242"/>
          </a:xfrm>
          <a:prstGeom prst="rect">
            <a:avLst/>
          </a:prstGeom>
          <a:ln/>
        </p:spPr>
      </p:pic>
      <p:pic>
        <p:nvPicPr>
          <p:cNvPr id="42" name="image4.png">
            <a:extLst>
              <a:ext uri="{FF2B5EF4-FFF2-40B4-BE49-F238E27FC236}">
                <a16:creationId xmlns:a16="http://schemas.microsoft.com/office/drawing/2014/main" id="{83FA54CE-5DCF-04A6-C5F4-F0F850EBC94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634262" y="4694487"/>
            <a:ext cx="549321" cy="404095"/>
          </a:xfrm>
          <a:prstGeom prst="rect">
            <a:avLst/>
          </a:prstGeom>
          <a:ln/>
        </p:spPr>
      </p:pic>
      <p:pic>
        <p:nvPicPr>
          <p:cNvPr id="43" name="image2.png">
            <a:extLst>
              <a:ext uri="{FF2B5EF4-FFF2-40B4-BE49-F238E27FC236}">
                <a16:creationId xmlns:a16="http://schemas.microsoft.com/office/drawing/2014/main" id="{FD7252D8-8080-44FB-523E-A0AEF897A3DC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118363" y="4711969"/>
            <a:ext cx="421347" cy="306799"/>
          </a:xfrm>
          <a:prstGeom prst="rect">
            <a:avLst/>
          </a:prstGeom>
          <a:ln/>
        </p:spPr>
      </p:pic>
      <p:pic>
        <p:nvPicPr>
          <p:cNvPr id="44" name="image3.png">
            <a:extLst>
              <a:ext uri="{FF2B5EF4-FFF2-40B4-BE49-F238E27FC236}">
                <a16:creationId xmlns:a16="http://schemas.microsoft.com/office/drawing/2014/main" id="{D177DAEC-31C5-D8AB-1C40-2A5C3C8BCC40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448989" y="4642598"/>
            <a:ext cx="568803" cy="351259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KPI DASHBOARD</a:t>
            </a:r>
            <a:endParaRPr dirty="0"/>
          </a:p>
        </p:txBody>
      </p:sp>
      <p:sp>
        <p:nvSpPr>
          <p:cNvPr id="960" name="Google Shape;960;p43"/>
          <p:cNvSpPr txBox="1">
            <a:spLocks noGrp="1"/>
          </p:cNvSpPr>
          <p:nvPr>
            <p:ph type="ctrTitle" idx="2"/>
          </p:nvPr>
        </p:nvSpPr>
        <p:spPr>
          <a:xfrm flipH="1">
            <a:off x="2145875" y="3144523"/>
            <a:ext cx="21903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203 385 kWh </a:t>
            </a:r>
            <a:endParaRPr dirty="0"/>
          </a:p>
        </p:txBody>
      </p:sp>
      <p:sp>
        <p:nvSpPr>
          <p:cNvPr id="961" name="Google Shape;961;p43"/>
          <p:cNvSpPr txBox="1">
            <a:spLocks noGrp="1"/>
          </p:cNvSpPr>
          <p:nvPr>
            <p:ph type="subTitle" idx="1"/>
          </p:nvPr>
        </p:nvSpPr>
        <p:spPr>
          <a:xfrm flipH="1">
            <a:off x="2154663" y="3414274"/>
            <a:ext cx="2181512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Saved per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Equivalent 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$23.000 in savings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" name="Google Shape;962;p43"/>
          <p:cNvSpPr txBox="1">
            <a:spLocks noGrp="1"/>
          </p:cNvSpPr>
          <p:nvPr>
            <p:ph type="ctrTitle" idx="3"/>
          </p:nvPr>
        </p:nvSpPr>
        <p:spPr>
          <a:xfrm flipH="1">
            <a:off x="5199216" y="3053925"/>
            <a:ext cx="3303229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159 Tons of CO2</a:t>
            </a:r>
            <a:r>
              <a:rPr lang="en" sz="1200" i="1" dirty="0"/>
              <a:t>/year</a:t>
            </a:r>
            <a:endParaRPr i="1" dirty="0"/>
          </a:p>
        </p:txBody>
      </p:sp>
      <p:sp>
        <p:nvSpPr>
          <p:cNvPr id="963" name="Google Shape;963;p43"/>
          <p:cNvSpPr txBox="1">
            <a:spLocks noGrp="1"/>
          </p:cNvSpPr>
          <p:nvPr>
            <p:ph type="subTitle" idx="4"/>
          </p:nvPr>
        </p:nvSpPr>
        <p:spPr>
          <a:xfrm flipH="1">
            <a:off x="5199035" y="3428524"/>
            <a:ext cx="4969978" cy="1310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Equivalent to greenhouse gas emissions from: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575 791km </a:t>
            </a:r>
            <a:r>
              <a:rPr lang="en-US" sz="1000" dirty="0"/>
              <a:t>driven by an average gasoline-powered car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/>
            <a:r>
              <a:rPr lang="en-US" sz="1200" i="0" dirty="0">
                <a:solidFill>
                  <a:srgbClr val="1B1B1B"/>
                </a:solidFill>
                <a:effectLst/>
                <a:latin typeface="Karla" pitchFamily="2" charset="0"/>
              </a:rPr>
              <a:t>Equivalent to CO</a:t>
            </a:r>
            <a:r>
              <a:rPr lang="en-US" sz="1200" i="0" baseline="-25000" dirty="0">
                <a:solidFill>
                  <a:srgbClr val="1B1B1B"/>
                </a:solidFill>
                <a:effectLst/>
                <a:latin typeface="Karla" pitchFamily="2" charset="0"/>
              </a:rPr>
              <a:t>2</a:t>
            </a:r>
            <a:r>
              <a:rPr lang="en-US" sz="1200" i="0" dirty="0">
                <a:solidFill>
                  <a:srgbClr val="1B1B1B"/>
                </a:solidFill>
                <a:effectLst/>
                <a:latin typeface="Karla" pitchFamily="2" charset="0"/>
              </a:rPr>
              <a:t> emissions from: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14 159 </a:t>
            </a:r>
            <a:r>
              <a:rPr lang="en-US" sz="1000" dirty="0"/>
              <a:t>gallons of diesel consumed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72 335 </a:t>
            </a:r>
            <a:r>
              <a:rPr lang="en-US" sz="1000" dirty="0"/>
              <a:t>pounds of coal burned </a:t>
            </a:r>
            <a:endParaRPr sz="1000" dirty="0"/>
          </a:p>
        </p:txBody>
      </p:sp>
      <p:sp>
        <p:nvSpPr>
          <p:cNvPr id="964" name="Google Shape;964;p43"/>
          <p:cNvSpPr txBox="1">
            <a:spLocks noGrp="1"/>
          </p:cNvSpPr>
          <p:nvPr>
            <p:ph type="ctrTitle" idx="5"/>
          </p:nvPr>
        </p:nvSpPr>
        <p:spPr>
          <a:xfrm flipH="1">
            <a:off x="5368649" y="1430675"/>
            <a:ext cx="2598557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11 systems planned for 2023</a:t>
            </a:r>
            <a:r>
              <a:rPr lang="en" dirty="0"/>
              <a:t> </a:t>
            </a:r>
            <a:endParaRPr dirty="0"/>
          </a:p>
        </p:txBody>
      </p:sp>
      <p:sp>
        <p:nvSpPr>
          <p:cNvPr id="965" name="Google Shape;965;p43"/>
          <p:cNvSpPr txBox="1">
            <a:spLocks noGrp="1"/>
          </p:cNvSpPr>
          <p:nvPr>
            <p:ph type="subTitle" idx="6"/>
          </p:nvPr>
        </p:nvSpPr>
        <p:spPr>
          <a:xfrm flipH="1">
            <a:off x="5368641" y="2021420"/>
            <a:ext cx="1930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cquisition ratio </a:t>
            </a:r>
            <a:r>
              <a:rPr lang="en" b="1" dirty="0"/>
              <a:t>16%</a:t>
            </a:r>
            <a:endParaRPr b="1" dirty="0"/>
          </a:p>
        </p:txBody>
      </p:sp>
      <p:sp>
        <p:nvSpPr>
          <p:cNvPr id="966" name="Google Shape;966;p43"/>
          <p:cNvSpPr txBox="1">
            <a:spLocks noGrp="1"/>
          </p:cNvSpPr>
          <p:nvPr>
            <p:ph type="ctrTitle" idx="7"/>
          </p:nvPr>
        </p:nvSpPr>
        <p:spPr>
          <a:xfrm flipH="1">
            <a:off x="2145875" y="1430675"/>
            <a:ext cx="2262584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68 </a:t>
            </a:r>
            <a:r>
              <a:rPr lang="en-US" sz="1600" dirty="0"/>
              <a:t>Preliminary</a:t>
            </a:r>
            <a:r>
              <a:rPr lang="en" sz="1600" dirty="0"/>
              <a:t> Analysis</a:t>
            </a:r>
            <a:endParaRPr sz="1600" dirty="0"/>
          </a:p>
        </p:txBody>
      </p:sp>
      <p:sp>
        <p:nvSpPr>
          <p:cNvPr id="967" name="Google Shape;967;p43"/>
          <p:cNvSpPr txBox="1">
            <a:spLocks noGrp="1"/>
          </p:cNvSpPr>
          <p:nvPr>
            <p:ph type="subTitle" idx="8"/>
          </p:nvPr>
        </p:nvSpPr>
        <p:spPr>
          <a:xfrm flipH="1">
            <a:off x="2126647" y="1985550"/>
            <a:ext cx="1930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Done through the program</a:t>
            </a:r>
          </a:p>
        </p:txBody>
      </p:sp>
      <p:grpSp>
        <p:nvGrpSpPr>
          <p:cNvPr id="968" name="Google Shape;968;p43"/>
          <p:cNvGrpSpPr/>
          <p:nvPr/>
        </p:nvGrpSpPr>
        <p:grpSpPr>
          <a:xfrm>
            <a:off x="4758032" y="1693503"/>
            <a:ext cx="528861" cy="526168"/>
            <a:chOff x="4758032" y="1693503"/>
            <a:chExt cx="528861" cy="526168"/>
          </a:xfrm>
        </p:grpSpPr>
        <p:sp>
          <p:nvSpPr>
            <p:cNvPr id="969" name="Google Shape;969;p43"/>
            <p:cNvSpPr/>
            <p:nvPr/>
          </p:nvSpPr>
          <p:spPr>
            <a:xfrm>
              <a:off x="4758032" y="1785519"/>
              <a:ext cx="434152" cy="434152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3"/>
            <p:cNvSpPr/>
            <p:nvPr/>
          </p:nvSpPr>
          <p:spPr>
            <a:xfrm>
              <a:off x="4974955" y="1993901"/>
              <a:ext cx="217230" cy="17388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3"/>
            <p:cNvSpPr/>
            <p:nvPr/>
          </p:nvSpPr>
          <p:spPr>
            <a:xfrm>
              <a:off x="5157448" y="1693503"/>
              <a:ext cx="129445" cy="126714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3"/>
            <p:cNvSpPr/>
            <p:nvPr/>
          </p:nvSpPr>
          <p:spPr>
            <a:xfrm>
              <a:off x="5157448" y="1693503"/>
              <a:ext cx="86938" cy="126714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3"/>
            <p:cNvSpPr/>
            <p:nvPr/>
          </p:nvSpPr>
          <p:spPr>
            <a:xfrm>
              <a:off x="4810041" y="1837528"/>
              <a:ext cx="330096" cy="330096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3"/>
            <p:cNvSpPr/>
            <p:nvPr/>
          </p:nvSpPr>
          <p:spPr>
            <a:xfrm>
              <a:off x="4974955" y="1993901"/>
              <a:ext cx="165182" cy="17388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4853549" y="1881035"/>
              <a:ext cx="243119" cy="243119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4974955" y="1993901"/>
              <a:ext cx="121713" cy="17388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4905558" y="1933044"/>
              <a:ext cx="139063" cy="139063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4974955" y="1993901"/>
              <a:ext cx="69935" cy="17388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4949065" y="1976552"/>
              <a:ext cx="52047" cy="520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4974955" y="1993901"/>
              <a:ext cx="26697" cy="17388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4962683" y="1952778"/>
              <a:ext cx="62203" cy="58587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5002421" y="1711506"/>
              <a:ext cx="267315" cy="260814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43"/>
          <p:cNvGrpSpPr/>
          <p:nvPr/>
        </p:nvGrpSpPr>
        <p:grpSpPr>
          <a:xfrm>
            <a:off x="1587641" y="1730512"/>
            <a:ext cx="452582" cy="452174"/>
            <a:chOff x="1587641" y="1730512"/>
            <a:chExt cx="452582" cy="452174"/>
          </a:xfrm>
        </p:grpSpPr>
        <p:sp>
          <p:nvSpPr>
            <p:cNvPr id="984" name="Google Shape;984;p43"/>
            <p:cNvSpPr/>
            <p:nvPr/>
          </p:nvSpPr>
          <p:spPr>
            <a:xfrm>
              <a:off x="1587641" y="1730512"/>
              <a:ext cx="343198" cy="225993"/>
            </a:xfrm>
            <a:custGeom>
              <a:avLst/>
              <a:gdLst/>
              <a:ahLst/>
              <a:cxnLst/>
              <a:rect l="l" t="t" r="r" b="b"/>
              <a:pathLst>
                <a:path w="10925" h="7194" extrusionOk="0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1814042" y="1730544"/>
              <a:ext cx="226181" cy="342758"/>
            </a:xfrm>
            <a:custGeom>
              <a:avLst/>
              <a:gdLst/>
              <a:ahLst/>
              <a:cxnLst/>
              <a:rect l="l" t="t" r="r" b="b"/>
              <a:pathLst>
                <a:path w="7200" h="10911" extrusionOk="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1697088" y="1956473"/>
              <a:ext cx="342916" cy="226212"/>
            </a:xfrm>
            <a:custGeom>
              <a:avLst/>
              <a:gdLst/>
              <a:ahLst/>
              <a:cxnLst/>
              <a:rect l="l" t="t" r="r" b="b"/>
              <a:pathLst>
                <a:path w="10916" h="7201" extrusionOk="0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1587861" y="1839707"/>
              <a:ext cx="226212" cy="342978"/>
            </a:xfrm>
            <a:custGeom>
              <a:avLst/>
              <a:gdLst/>
              <a:ahLst/>
              <a:cxnLst/>
              <a:rect l="l" t="t" r="r" b="b"/>
              <a:pathLst>
                <a:path w="7201" h="10918" extrusionOk="0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43"/>
          <p:cNvSpPr/>
          <p:nvPr/>
        </p:nvSpPr>
        <p:spPr>
          <a:xfrm rot="-1456987">
            <a:off x="8361828" y="4447048"/>
            <a:ext cx="353803" cy="31688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7474;p71">
            <a:extLst>
              <a:ext uri="{FF2B5EF4-FFF2-40B4-BE49-F238E27FC236}">
                <a16:creationId xmlns:a16="http://schemas.microsoft.com/office/drawing/2014/main" id="{63BED874-C23F-97B2-04E5-94B025394AA5}"/>
              </a:ext>
            </a:extLst>
          </p:cNvPr>
          <p:cNvGrpSpPr/>
          <p:nvPr/>
        </p:nvGrpSpPr>
        <p:grpSpPr>
          <a:xfrm>
            <a:off x="1468589" y="3097356"/>
            <a:ext cx="671730" cy="720770"/>
            <a:chOff x="4093603" y="4146138"/>
            <a:chExt cx="395638" cy="420544"/>
          </a:xfrm>
        </p:grpSpPr>
        <p:sp>
          <p:nvSpPr>
            <p:cNvPr id="14" name="Google Shape;7475;p71">
              <a:extLst>
                <a:ext uri="{FF2B5EF4-FFF2-40B4-BE49-F238E27FC236}">
                  <a16:creationId xmlns:a16="http://schemas.microsoft.com/office/drawing/2014/main" id="{577585B4-F687-54D5-62C5-42F12FB7ADF1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76;p71">
              <a:extLst>
                <a:ext uri="{FF2B5EF4-FFF2-40B4-BE49-F238E27FC236}">
                  <a16:creationId xmlns:a16="http://schemas.microsoft.com/office/drawing/2014/main" id="{C2B74E49-3E30-4EBD-D207-897EB5FD2C9C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77;p71">
              <a:extLst>
                <a:ext uri="{FF2B5EF4-FFF2-40B4-BE49-F238E27FC236}">
                  <a16:creationId xmlns:a16="http://schemas.microsoft.com/office/drawing/2014/main" id="{3650D2D0-FDCC-D32C-3CBA-0EE6AE625B72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78;p71">
              <a:extLst>
                <a:ext uri="{FF2B5EF4-FFF2-40B4-BE49-F238E27FC236}">
                  <a16:creationId xmlns:a16="http://schemas.microsoft.com/office/drawing/2014/main" id="{8D9D03F3-6F5F-EFA8-3034-3EBD3A998B60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79;p71">
              <a:extLst>
                <a:ext uri="{FF2B5EF4-FFF2-40B4-BE49-F238E27FC236}">
                  <a16:creationId xmlns:a16="http://schemas.microsoft.com/office/drawing/2014/main" id="{7BA18D5D-3F01-D599-FECC-F33A57A1C3EF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80;p71">
              <a:extLst>
                <a:ext uri="{FF2B5EF4-FFF2-40B4-BE49-F238E27FC236}">
                  <a16:creationId xmlns:a16="http://schemas.microsoft.com/office/drawing/2014/main" id="{9D7560EA-C786-1BBF-2A6A-043F55936FEC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81;p71">
              <a:extLst>
                <a:ext uri="{FF2B5EF4-FFF2-40B4-BE49-F238E27FC236}">
                  <a16:creationId xmlns:a16="http://schemas.microsoft.com/office/drawing/2014/main" id="{1A4BB67C-C734-AE89-9F80-1A70DCFE3970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82;p71">
              <a:extLst>
                <a:ext uri="{FF2B5EF4-FFF2-40B4-BE49-F238E27FC236}">
                  <a16:creationId xmlns:a16="http://schemas.microsoft.com/office/drawing/2014/main" id="{C702D843-B260-D2BE-41A8-7456731B5CAC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83;p71">
              <a:extLst>
                <a:ext uri="{FF2B5EF4-FFF2-40B4-BE49-F238E27FC236}">
                  <a16:creationId xmlns:a16="http://schemas.microsoft.com/office/drawing/2014/main" id="{332A7F4E-6AE0-B332-EF83-B2A788240411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84;p71">
              <a:extLst>
                <a:ext uri="{FF2B5EF4-FFF2-40B4-BE49-F238E27FC236}">
                  <a16:creationId xmlns:a16="http://schemas.microsoft.com/office/drawing/2014/main" id="{E4F4F0FA-1E68-0B99-0984-CA510647DCE1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85;p71">
              <a:extLst>
                <a:ext uri="{FF2B5EF4-FFF2-40B4-BE49-F238E27FC236}">
                  <a16:creationId xmlns:a16="http://schemas.microsoft.com/office/drawing/2014/main" id="{69089E26-4682-AA71-55BE-FFBB845247E8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86;p71">
              <a:extLst>
                <a:ext uri="{FF2B5EF4-FFF2-40B4-BE49-F238E27FC236}">
                  <a16:creationId xmlns:a16="http://schemas.microsoft.com/office/drawing/2014/main" id="{BF06ED57-3CB3-4453-FA07-F97E4DE3DB6F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87;p71">
              <a:extLst>
                <a:ext uri="{FF2B5EF4-FFF2-40B4-BE49-F238E27FC236}">
                  <a16:creationId xmlns:a16="http://schemas.microsoft.com/office/drawing/2014/main" id="{DDB5B60F-866D-0E87-D946-FCE744CEF7DF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88;p71">
              <a:extLst>
                <a:ext uri="{FF2B5EF4-FFF2-40B4-BE49-F238E27FC236}">
                  <a16:creationId xmlns:a16="http://schemas.microsoft.com/office/drawing/2014/main" id="{257FE89F-071D-12A2-56BB-B3774DB2F3FA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89;p71">
              <a:extLst>
                <a:ext uri="{FF2B5EF4-FFF2-40B4-BE49-F238E27FC236}">
                  <a16:creationId xmlns:a16="http://schemas.microsoft.com/office/drawing/2014/main" id="{DC4B40C9-940E-3A72-6199-50F80200D211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90;p71">
              <a:extLst>
                <a:ext uri="{FF2B5EF4-FFF2-40B4-BE49-F238E27FC236}">
                  <a16:creationId xmlns:a16="http://schemas.microsoft.com/office/drawing/2014/main" id="{935AAB29-AC51-EDE4-BCD3-F0D0E1553AA7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91;p71">
              <a:extLst>
                <a:ext uri="{FF2B5EF4-FFF2-40B4-BE49-F238E27FC236}">
                  <a16:creationId xmlns:a16="http://schemas.microsoft.com/office/drawing/2014/main" id="{4055F10B-F7DC-6B4A-AD9B-E447511E456E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355;p71">
            <a:extLst>
              <a:ext uri="{FF2B5EF4-FFF2-40B4-BE49-F238E27FC236}">
                <a16:creationId xmlns:a16="http://schemas.microsoft.com/office/drawing/2014/main" id="{C4198AE0-7AB2-7C3B-C83E-CB2DB22271F5}"/>
              </a:ext>
            </a:extLst>
          </p:cNvPr>
          <p:cNvGrpSpPr/>
          <p:nvPr/>
        </p:nvGrpSpPr>
        <p:grpSpPr>
          <a:xfrm>
            <a:off x="4513459" y="3120274"/>
            <a:ext cx="531999" cy="526159"/>
            <a:chOff x="836023" y="3215146"/>
            <a:chExt cx="375802" cy="371677"/>
          </a:xfrm>
        </p:grpSpPr>
        <p:sp>
          <p:nvSpPr>
            <p:cNvPr id="33" name="Google Shape;7356;p71">
              <a:extLst>
                <a:ext uri="{FF2B5EF4-FFF2-40B4-BE49-F238E27FC236}">
                  <a16:creationId xmlns:a16="http://schemas.microsoft.com/office/drawing/2014/main" id="{96755241-38B8-A998-8DA4-AA877AD89F98}"/>
                </a:ext>
              </a:extLst>
            </p:cNvPr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57;p71">
              <a:extLst>
                <a:ext uri="{FF2B5EF4-FFF2-40B4-BE49-F238E27FC236}">
                  <a16:creationId xmlns:a16="http://schemas.microsoft.com/office/drawing/2014/main" id="{F12152B4-A063-DF9A-3639-E75DFAFC431F}"/>
                </a:ext>
              </a:extLst>
            </p:cNvPr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58;p71">
              <a:extLst>
                <a:ext uri="{FF2B5EF4-FFF2-40B4-BE49-F238E27FC236}">
                  <a16:creationId xmlns:a16="http://schemas.microsoft.com/office/drawing/2014/main" id="{3237503C-DFF6-4CBD-3BC4-1B32DFC498CD}"/>
                </a:ext>
              </a:extLst>
            </p:cNvPr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59;p71">
              <a:extLst>
                <a:ext uri="{FF2B5EF4-FFF2-40B4-BE49-F238E27FC236}">
                  <a16:creationId xmlns:a16="http://schemas.microsoft.com/office/drawing/2014/main" id="{970C62E8-57E9-1BE1-EE54-3A1C1226D740}"/>
                </a:ext>
              </a:extLst>
            </p:cNvPr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60;p71">
              <a:extLst>
                <a:ext uri="{FF2B5EF4-FFF2-40B4-BE49-F238E27FC236}">
                  <a16:creationId xmlns:a16="http://schemas.microsoft.com/office/drawing/2014/main" id="{065CE88D-D8D6-0E90-2500-CCE25F7D6D8F}"/>
                </a:ext>
              </a:extLst>
            </p:cNvPr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61;p71">
              <a:extLst>
                <a:ext uri="{FF2B5EF4-FFF2-40B4-BE49-F238E27FC236}">
                  <a16:creationId xmlns:a16="http://schemas.microsoft.com/office/drawing/2014/main" id="{FD5E34F1-64AA-2838-76F7-4CE1BD7C7AF7}"/>
                </a:ext>
              </a:extLst>
            </p:cNvPr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362;p71">
              <a:extLst>
                <a:ext uri="{FF2B5EF4-FFF2-40B4-BE49-F238E27FC236}">
                  <a16:creationId xmlns:a16="http://schemas.microsoft.com/office/drawing/2014/main" id="{8C3E76D1-53BC-94D4-BBD3-E2A6BEDC8F19}"/>
                </a:ext>
              </a:extLst>
            </p:cNvPr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63;p71">
              <a:extLst>
                <a:ext uri="{FF2B5EF4-FFF2-40B4-BE49-F238E27FC236}">
                  <a16:creationId xmlns:a16="http://schemas.microsoft.com/office/drawing/2014/main" id="{4F4C86BA-7640-5BEE-9778-2358E5C3DE44}"/>
                </a:ext>
              </a:extLst>
            </p:cNvPr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64;p71">
              <a:extLst>
                <a:ext uri="{FF2B5EF4-FFF2-40B4-BE49-F238E27FC236}">
                  <a16:creationId xmlns:a16="http://schemas.microsoft.com/office/drawing/2014/main" id="{5E52F239-C014-39A2-3912-3AE785F0BB0D}"/>
                </a:ext>
              </a:extLst>
            </p:cNvPr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65;p71">
              <a:extLst>
                <a:ext uri="{FF2B5EF4-FFF2-40B4-BE49-F238E27FC236}">
                  <a16:creationId xmlns:a16="http://schemas.microsoft.com/office/drawing/2014/main" id="{1F04E616-7CAF-8461-7F72-31C6221D083F}"/>
                </a:ext>
              </a:extLst>
            </p:cNvPr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7366;p71">
              <a:extLst>
                <a:ext uri="{FF2B5EF4-FFF2-40B4-BE49-F238E27FC236}">
                  <a16:creationId xmlns:a16="http://schemas.microsoft.com/office/drawing/2014/main" id="{736B57F4-77CF-E522-1AEC-322560972E27}"/>
                </a:ext>
              </a:extLst>
            </p:cNvPr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367;p71">
              <a:extLst>
                <a:ext uri="{FF2B5EF4-FFF2-40B4-BE49-F238E27FC236}">
                  <a16:creationId xmlns:a16="http://schemas.microsoft.com/office/drawing/2014/main" id="{0F628F7F-1AB5-1A1F-BA12-4ABC9AEC1FD9}"/>
                </a:ext>
              </a:extLst>
            </p:cNvPr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368;p71">
              <a:extLst>
                <a:ext uri="{FF2B5EF4-FFF2-40B4-BE49-F238E27FC236}">
                  <a16:creationId xmlns:a16="http://schemas.microsoft.com/office/drawing/2014/main" id="{7807517A-7674-5BDD-3851-1320A3EC1F98}"/>
                </a:ext>
              </a:extLst>
            </p:cNvPr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369;p71">
              <a:extLst>
                <a:ext uri="{FF2B5EF4-FFF2-40B4-BE49-F238E27FC236}">
                  <a16:creationId xmlns:a16="http://schemas.microsoft.com/office/drawing/2014/main" id="{19DC595E-C674-823D-0155-482052CEABD7}"/>
                </a:ext>
              </a:extLst>
            </p:cNvPr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370;p71">
              <a:extLst>
                <a:ext uri="{FF2B5EF4-FFF2-40B4-BE49-F238E27FC236}">
                  <a16:creationId xmlns:a16="http://schemas.microsoft.com/office/drawing/2014/main" id="{4B0D45BA-FA06-B25C-985E-FACF9ABF39C9}"/>
                </a:ext>
              </a:extLst>
            </p:cNvPr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371;p71">
              <a:extLst>
                <a:ext uri="{FF2B5EF4-FFF2-40B4-BE49-F238E27FC236}">
                  <a16:creationId xmlns:a16="http://schemas.microsoft.com/office/drawing/2014/main" id="{B725600A-2593-7DBC-220A-02B9DFD9D1FC}"/>
                </a:ext>
              </a:extLst>
            </p:cNvPr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98" name="image1.png" descr="Text&#10;&#10;Description automatically generated with low confidence">
            <a:extLst>
              <a:ext uri="{FF2B5EF4-FFF2-40B4-BE49-F238E27FC236}">
                <a16:creationId xmlns:a16="http://schemas.microsoft.com/office/drawing/2014/main" id="{C9FF26C1-5277-CBE3-2E7C-38BFB635FA0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34152" y="135831"/>
            <a:ext cx="824425" cy="297242"/>
          </a:xfrm>
          <a:prstGeom prst="rect">
            <a:avLst/>
          </a:prstGeom>
          <a:ln/>
        </p:spPr>
      </p:pic>
      <p:pic>
        <p:nvPicPr>
          <p:cNvPr id="899" name="image4.png">
            <a:extLst>
              <a:ext uri="{FF2B5EF4-FFF2-40B4-BE49-F238E27FC236}">
                <a16:creationId xmlns:a16="http://schemas.microsoft.com/office/drawing/2014/main" id="{B23A1EDF-A466-1E40-86CD-136F5157CB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75697" y="145964"/>
            <a:ext cx="549321" cy="404095"/>
          </a:xfrm>
          <a:prstGeom prst="rect">
            <a:avLst/>
          </a:prstGeom>
          <a:ln/>
        </p:spPr>
      </p:pic>
      <p:pic>
        <p:nvPicPr>
          <p:cNvPr id="900" name="image2.png">
            <a:extLst>
              <a:ext uri="{FF2B5EF4-FFF2-40B4-BE49-F238E27FC236}">
                <a16:creationId xmlns:a16="http://schemas.microsoft.com/office/drawing/2014/main" id="{FA4865F0-71CC-DF7C-2D35-320F875A47D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59798" y="163446"/>
            <a:ext cx="421347" cy="306799"/>
          </a:xfrm>
          <a:prstGeom prst="rect">
            <a:avLst/>
          </a:prstGeom>
          <a:ln/>
        </p:spPr>
      </p:pic>
      <p:pic>
        <p:nvPicPr>
          <p:cNvPr id="901" name="image3.png">
            <a:extLst>
              <a:ext uri="{FF2B5EF4-FFF2-40B4-BE49-F238E27FC236}">
                <a16:creationId xmlns:a16="http://schemas.microsoft.com/office/drawing/2014/main" id="{6147C8A2-8382-FBD5-6E59-A2D96C6D628B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-9576" y="94075"/>
            <a:ext cx="568803" cy="351259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4"/>
          <p:cNvSpPr txBox="1">
            <a:spLocks noGrp="1"/>
          </p:cNvSpPr>
          <p:nvPr>
            <p:ph type="title"/>
          </p:nvPr>
        </p:nvSpPr>
        <p:spPr>
          <a:xfrm>
            <a:off x="2172782" y="2262775"/>
            <a:ext cx="4824117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Savings realized by the Program Participants:</a:t>
            </a:r>
            <a:br>
              <a:rPr lang="en" sz="2800" dirty="0"/>
            </a:br>
            <a:br>
              <a:rPr lang="en" dirty="0"/>
            </a:br>
            <a:r>
              <a:rPr lang="en" dirty="0"/>
              <a:t>+ </a:t>
            </a:r>
            <a:r>
              <a:rPr lang="en" sz="2800" dirty="0"/>
              <a:t>$30 000 </a:t>
            </a:r>
            <a:br>
              <a:rPr lang="en" dirty="0"/>
            </a:br>
            <a:r>
              <a:rPr lang="en" dirty="0"/>
              <a:t>average of $2727 per system</a:t>
            </a:r>
            <a:br>
              <a:rPr lang="en" dirty="0"/>
            </a:br>
            <a:r>
              <a:rPr lang="en" sz="1000" i="1" dirty="0"/>
              <a:t>(including the free analysis –Bulk program discount - …)</a:t>
            </a:r>
            <a:br>
              <a:rPr lang="en" dirty="0"/>
            </a:br>
            <a:endParaRPr dirty="0"/>
          </a:p>
        </p:txBody>
      </p:sp>
      <p:grpSp>
        <p:nvGrpSpPr>
          <p:cNvPr id="1047" name="Google Shape;1047;p44"/>
          <p:cNvGrpSpPr/>
          <p:nvPr/>
        </p:nvGrpSpPr>
        <p:grpSpPr>
          <a:xfrm>
            <a:off x="3703195" y="433675"/>
            <a:ext cx="1613768" cy="1607215"/>
            <a:chOff x="2359454" y="1696898"/>
            <a:chExt cx="576297" cy="573957"/>
          </a:xfrm>
        </p:grpSpPr>
        <p:sp>
          <p:nvSpPr>
            <p:cNvPr id="1048" name="Google Shape;1048;p44"/>
            <p:cNvSpPr/>
            <p:nvPr/>
          </p:nvSpPr>
          <p:spPr>
            <a:xfrm>
              <a:off x="2359454" y="2034826"/>
              <a:ext cx="104300" cy="23602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2359454" y="2034826"/>
              <a:ext cx="49687" cy="23602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2516899" y="1976715"/>
              <a:ext cx="104300" cy="294138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2516899" y="1976715"/>
              <a:ext cx="49687" cy="294138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2674301" y="1918267"/>
              <a:ext cx="104048" cy="352587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2674301" y="1918267"/>
              <a:ext cx="49687" cy="352587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2831746" y="1859861"/>
              <a:ext cx="104006" cy="410994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2831746" y="1859861"/>
              <a:ext cx="49687" cy="410994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2384593" y="1696898"/>
              <a:ext cx="534807" cy="215898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44"/>
          <p:cNvSpPr/>
          <p:nvPr/>
        </p:nvSpPr>
        <p:spPr>
          <a:xfrm rot="-1700348">
            <a:off x="8494935" y="1304154"/>
            <a:ext cx="364027" cy="32591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44"/>
          <p:cNvGrpSpPr/>
          <p:nvPr/>
        </p:nvGrpSpPr>
        <p:grpSpPr>
          <a:xfrm>
            <a:off x="155983" y="3025150"/>
            <a:ext cx="887400" cy="856500"/>
            <a:chOff x="155983" y="3025150"/>
            <a:chExt cx="887400" cy="856500"/>
          </a:xfrm>
        </p:grpSpPr>
        <p:sp>
          <p:nvSpPr>
            <p:cNvPr id="1090" name="Google Shape;1090;p44"/>
            <p:cNvSpPr/>
            <p:nvPr/>
          </p:nvSpPr>
          <p:spPr>
            <a:xfrm rot="1645945">
              <a:off x="258465" y="3147939"/>
              <a:ext cx="682437" cy="61092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44"/>
            <p:cNvGrpSpPr/>
            <p:nvPr/>
          </p:nvGrpSpPr>
          <p:grpSpPr>
            <a:xfrm>
              <a:off x="393289" y="3285780"/>
              <a:ext cx="470598" cy="335235"/>
              <a:chOff x="393289" y="3285780"/>
              <a:chExt cx="470598" cy="335235"/>
            </a:xfrm>
          </p:grpSpPr>
          <p:sp>
            <p:nvSpPr>
              <p:cNvPr id="1092" name="Google Shape;1092;p44"/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4"/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4"/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5" name="Google Shape;1095;p44"/>
          <p:cNvSpPr/>
          <p:nvPr/>
        </p:nvSpPr>
        <p:spPr>
          <a:xfrm rot="464186">
            <a:off x="1233600" y="4661799"/>
            <a:ext cx="296398" cy="26551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1.png" descr="Text&#10;&#10;Description automatically generated with low confidence">
            <a:extLst>
              <a:ext uri="{FF2B5EF4-FFF2-40B4-BE49-F238E27FC236}">
                <a16:creationId xmlns:a16="http://schemas.microsoft.com/office/drawing/2014/main" id="{6950CF80-7DA3-76CE-D465-3FD5C1D4A65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34152" y="135831"/>
            <a:ext cx="824425" cy="297242"/>
          </a:xfrm>
          <a:prstGeom prst="rect">
            <a:avLst/>
          </a:prstGeom>
          <a:ln/>
        </p:spPr>
      </p:pic>
      <p:pic>
        <p:nvPicPr>
          <p:cNvPr id="7" name="image4.png">
            <a:extLst>
              <a:ext uri="{FF2B5EF4-FFF2-40B4-BE49-F238E27FC236}">
                <a16:creationId xmlns:a16="http://schemas.microsoft.com/office/drawing/2014/main" id="{870CBDB4-A6ED-4F53-B47D-D3D664A76B3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75697" y="145964"/>
            <a:ext cx="549321" cy="404095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28103397-AD20-2CFA-E167-20C79C749AD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59798" y="163446"/>
            <a:ext cx="421347" cy="306799"/>
          </a:xfrm>
          <a:prstGeom prst="rect">
            <a:avLst/>
          </a:prstGeom>
          <a:ln/>
        </p:spPr>
      </p:pic>
      <p:pic>
        <p:nvPicPr>
          <p:cNvPr id="9" name="image3.png">
            <a:extLst>
              <a:ext uri="{FF2B5EF4-FFF2-40B4-BE49-F238E27FC236}">
                <a16:creationId xmlns:a16="http://schemas.microsoft.com/office/drawing/2014/main" id="{D44A5AB2-79A9-5305-A469-F8FA4209E3A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-9576" y="94075"/>
            <a:ext cx="568803" cy="351259"/>
          </a:xfrm>
          <a:prstGeom prst="rect">
            <a:avLst/>
          </a:prstGeo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On-screen Show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Viga</vt:lpstr>
      <vt:lpstr>Poppins</vt:lpstr>
      <vt:lpstr>Archivo Black</vt:lpstr>
      <vt:lpstr>Arial</vt:lpstr>
      <vt:lpstr>Gaegu</vt:lpstr>
      <vt:lpstr>Karla</vt:lpstr>
      <vt:lpstr>Monthly Strategy Review Meeting by Slidesgo</vt:lpstr>
      <vt:lpstr>Solar panel installation and bulk purchase program </vt:lpstr>
      <vt:lpstr>Systems Mapping</vt:lpstr>
      <vt:lpstr>Systems type with number of panels</vt:lpstr>
      <vt:lpstr>KPI DASHBOARD</vt:lpstr>
      <vt:lpstr>Savings realized by the Program Participants:  + $30 000  average of $2727 per system (including the free analysis –Bulk program discount - …)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panel installation and bulk purchase program </dc:title>
  <cp:lastModifiedBy>Alexandre Lissandro</cp:lastModifiedBy>
  <cp:revision>1</cp:revision>
  <dcterms:modified xsi:type="dcterms:W3CDTF">2023-02-15T20:48:53Z</dcterms:modified>
</cp:coreProperties>
</file>